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24" Type="http://schemas.openxmlformats.org/officeDocument/2006/relationships/slide" Target="slides/slide20.xml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" name="Shape 8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" name="Shape 11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" name="Shape 12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" name="Shape 12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eldia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el en verticale teks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nl-NL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e titel en teks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nl-NL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Leeg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el en 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nl-NL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Inhoud met bijschrif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54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nl-NL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Afbeelding met bijschrif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6" name="Shape 36"/>
          <p:cNvSpPr/>
          <p:nvPr>
            <p:ph idx="2" type="pic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nl-NL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ekop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nl-NL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Inhoud van twee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nl-NL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Alleen titel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nl-NL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Vergelijking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2" type="body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3" type="body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4" type="body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nl-NL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76200" lvl="1" marL="685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nl-NL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13.jpg"/><Relationship Id="rId5" Type="http://schemas.openxmlformats.org/officeDocument/2006/relationships/image" Target="../media/image10.jpg"/><Relationship Id="rId6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g"/><Relationship Id="rId4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22.jpg"/><Relationship Id="rId5" Type="http://schemas.openxmlformats.org/officeDocument/2006/relationships/image" Target="../media/image27.jpg"/><Relationship Id="rId6" Type="http://schemas.openxmlformats.org/officeDocument/2006/relationships/image" Target="../media/image2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jpg"/><Relationship Id="rId4" Type="http://schemas.openxmlformats.org/officeDocument/2006/relationships/image" Target="../media/image35.jpg"/><Relationship Id="rId5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7.jpg"/><Relationship Id="rId5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png"/><Relationship Id="rId4" Type="http://schemas.openxmlformats.org/officeDocument/2006/relationships/image" Target="../media/image3.jpg"/><Relationship Id="rId5" Type="http://schemas.openxmlformats.org/officeDocument/2006/relationships/image" Target="../media/image9.png"/><Relationship Id="rId6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/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nl-NL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Herbestemmingsplan</a:t>
            </a:r>
            <a:br>
              <a:rPr b="0" i="0" lang="nl-NL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nl-NL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 Braam Houckgeestkazerne</a:t>
            </a:r>
          </a:p>
        </p:txBody>
      </p:sp>
      <p:sp>
        <p:nvSpPr>
          <p:cNvPr id="85" name="Shape 85"/>
          <p:cNvSpPr txBox="1"/>
          <p:nvPr>
            <p:ph idx="1" type="subTitle"/>
          </p:nvPr>
        </p:nvSpPr>
        <p:spPr>
          <a:xfrm>
            <a:off x="1524000" y="3852203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3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1" i="0" lang="nl-NL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Groepje 12</a:t>
            </a:r>
          </a:p>
          <a:p>
            <a:pPr indent="0" lvl="0" marL="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nl-NL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Anita Pols</a:t>
            </a:r>
          </a:p>
          <a:p>
            <a:pPr indent="0" lvl="0" marL="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nl-NL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Camille Verhelst</a:t>
            </a:r>
          </a:p>
          <a:p>
            <a:pPr indent="0" lvl="0" marL="0" marR="0" rtl="0" algn="ctr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nl-NL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Lotte Notenboom</a:t>
            </a:r>
          </a:p>
          <a:p>
            <a:pPr indent="0" lvl="0" marL="0" marR="0" rtl="0" algn="ctr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nl-NL" sz="13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Stevie van der Zijden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nl-NL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 afbeeldingen (graffiti)</a:t>
            </a: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320" y="365125"/>
            <a:ext cx="6501885" cy="4049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48164" y="365125"/>
            <a:ext cx="4112514" cy="606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73814" y="4507767"/>
            <a:ext cx="3359390" cy="2237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1318" y="3459192"/>
            <a:ext cx="2536042" cy="3215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nl-NL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monumentale panden</a:t>
            </a:r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Shape 156" title="PTT6_Oudegebouwen.mov"/>
          <p:cNvSpPr/>
          <p:nvPr/>
        </p:nvSpPr>
        <p:spPr>
          <a:xfrm>
            <a:off x="0" y="-635000"/>
            <a:ext cx="12192000" cy="812800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120" y="191056"/>
            <a:ext cx="4504223" cy="647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8339" y="1213424"/>
            <a:ext cx="6821351" cy="443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060" y="155676"/>
            <a:ext cx="5173755" cy="315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47707" y="1570008"/>
            <a:ext cx="5754178" cy="372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5">
            <a:alphaModFix/>
          </a:blip>
          <a:srcRect b="0" l="10143" r="4655" t="6395"/>
          <a:stretch/>
        </p:blipFill>
        <p:spPr>
          <a:xfrm>
            <a:off x="463060" y="3538901"/>
            <a:ext cx="5173755" cy="3209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nl-NL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overview woningen</a:t>
            </a:r>
          </a:p>
        </p:txBody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Shape 176" title="PPT7_woningen.mov"/>
          <p:cNvSpPr/>
          <p:nvPr/>
        </p:nvSpPr>
        <p:spPr>
          <a:xfrm>
            <a:off x="-114450" y="-711300"/>
            <a:ext cx="12420900" cy="828060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b="0" l="940" r="0" t="0"/>
          <a:stretch/>
        </p:blipFill>
        <p:spPr>
          <a:xfrm>
            <a:off x="6002214" y="513985"/>
            <a:ext cx="6029746" cy="5150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4">
            <a:alphaModFix/>
          </a:blip>
          <a:srcRect b="1746" l="0" r="0" t="0"/>
          <a:stretch/>
        </p:blipFill>
        <p:spPr>
          <a:xfrm>
            <a:off x="363237" y="937145"/>
            <a:ext cx="5490485" cy="430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6363" y="-454489"/>
            <a:ext cx="12424724" cy="77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88442" y="218832"/>
            <a:ext cx="4304264" cy="642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Shape 189"/>
          <p:cNvPicPr preferRelativeResize="0"/>
          <p:nvPr/>
        </p:nvPicPr>
        <p:blipFill rotWithShape="1">
          <a:blip r:embed="rId5">
            <a:alphaModFix/>
          </a:blip>
          <a:srcRect b="3188" l="6305" r="8433" t="3561"/>
          <a:stretch/>
        </p:blipFill>
        <p:spPr>
          <a:xfrm>
            <a:off x="3470030" y="218832"/>
            <a:ext cx="4009290" cy="4501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Shape 19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071" y="106180"/>
            <a:ext cx="3249104" cy="6647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3842" y="226645"/>
            <a:ext cx="6093069" cy="2708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6292" y="226645"/>
            <a:ext cx="5467432" cy="4075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70971" y="3256843"/>
            <a:ext cx="4633275" cy="3388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nl-NL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naar het bos</a:t>
            </a:r>
          </a:p>
        </p:txBody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Shape 20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Shape 205" title="PTT9_Bos.mov"/>
          <p:cNvSpPr/>
          <p:nvPr/>
        </p:nvSpPr>
        <p:spPr>
          <a:xfrm>
            <a:off x="-215350" y="-873450"/>
            <a:ext cx="12502225" cy="8334816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nl-NL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Plaatjes outdoor</a:t>
            </a:r>
            <a:br>
              <a:rPr b="0" i="0" lang="nl-NL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57107" y="140677"/>
            <a:ext cx="5064368" cy="337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4">
            <a:alphaModFix/>
          </a:blip>
          <a:srcRect b="0" l="12888" r="0" t="21086"/>
          <a:stretch/>
        </p:blipFill>
        <p:spPr>
          <a:xfrm>
            <a:off x="632554" y="3736967"/>
            <a:ext cx="4984254" cy="2968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5">
            <a:alphaModFix/>
          </a:blip>
          <a:srcRect b="5249" l="474" r="0" t="4842"/>
          <a:stretch/>
        </p:blipFill>
        <p:spPr>
          <a:xfrm>
            <a:off x="664306" y="140677"/>
            <a:ext cx="4920749" cy="330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Shape 214"/>
          <p:cNvPicPr preferRelativeResize="0"/>
          <p:nvPr/>
        </p:nvPicPr>
        <p:blipFill rotWithShape="1">
          <a:blip r:embed="rId6">
            <a:alphaModFix/>
          </a:blip>
          <a:srcRect b="7390" l="6260" r="0" t="0"/>
          <a:stretch/>
        </p:blipFill>
        <p:spPr>
          <a:xfrm>
            <a:off x="6557106" y="3736967"/>
            <a:ext cx="5064368" cy="2967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nl-NL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3d overview orginele kazerne</a:t>
            </a:r>
          </a:p>
        </p:txBody>
      </p:sp>
      <p:sp>
        <p:nvSpPr>
          <p:cNvPr id="91" name="Shape 91"/>
          <p:cNvSpPr txBox="1"/>
          <p:nvPr>
            <p:ph idx="1" type="subTitle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Shape 92" title="PPt1_oudgebouw.mov"/>
          <p:cNvSpPr/>
          <p:nvPr/>
        </p:nvSpPr>
        <p:spPr>
          <a:xfrm>
            <a:off x="0" y="-561700"/>
            <a:ext cx="12192000" cy="812800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nl-NL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Vragen?</a:t>
            </a:r>
          </a:p>
        </p:txBody>
      </p:sp>
      <p:sp>
        <p:nvSpPr>
          <p:cNvPr id="220" name="Shape 220" title="PTT11_eind.mov"/>
          <p:cNvSpPr/>
          <p:nvPr/>
        </p:nvSpPr>
        <p:spPr>
          <a:xfrm>
            <a:off x="-45787" y="-665529"/>
            <a:ext cx="12283575" cy="8189050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/>
        </p:nvSpPr>
        <p:spPr>
          <a:xfrm>
            <a:off x="1242204" y="2907101"/>
            <a:ext cx="9523562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nl-NL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“Hoe ziet mijn ideale wereld eruit?”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1604512" y="1690776"/>
            <a:ext cx="8497019" cy="21220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2310" y="-103516"/>
            <a:ext cx="12554310" cy="7125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nl-NL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1938067" y="3278037"/>
            <a:ext cx="7428781" cy="2794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nl-N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Ontmoetingsplek 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nl-N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Ondernemers en makers in creatieve sector</a:t>
            </a: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b="0" i="0" lang="nl-NL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Huursubsidie d.m.v. dienstenruil gemeente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057" y="244380"/>
            <a:ext cx="3199445" cy="27259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D9EAD3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nl-NL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Solaris</a:t>
            </a:r>
          </a:p>
        </p:txBody>
      </p:sp>
      <p:sp>
        <p:nvSpPr>
          <p:cNvPr id="116" name="Shape 116"/>
          <p:cNvSpPr txBox="1"/>
          <p:nvPr>
            <p:ph idx="2" type="body"/>
          </p:nvPr>
        </p:nvSpPr>
        <p:spPr>
          <a:xfrm>
            <a:off x="1951321" y="3345619"/>
            <a:ext cx="7251789" cy="17757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0" marL="28575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9107"/>
              <a:buFont typeface="Arial"/>
              <a:buChar char="•"/>
            </a:pPr>
            <a:r>
              <a:rPr b="0" i="0" lang="nl-NL" sz="277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Nieuw en duurzame woon- en werkruimtes</a:t>
            </a:r>
          </a:p>
          <a:p>
            <a:pPr indent="-285750" lvl="0" marL="28575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9107"/>
              <a:buFont typeface="Arial"/>
              <a:buChar char="•"/>
            </a:pPr>
            <a:r>
              <a:rPr b="0" i="0" lang="nl-NL" sz="277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Circulaire economie</a:t>
            </a:r>
          </a:p>
          <a:p>
            <a:pPr indent="-285750" lvl="0" marL="28575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9107"/>
              <a:buFont typeface="Arial"/>
              <a:buChar char="•"/>
            </a:pPr>
            <a:r>
              <a:rPr b="0" i="0" lang="nl-NL" sz="277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Activiteiten voor omgeving Doorn</a:t>
            </a:r>
          </a:p>
          <a:p>
            <a:pPr indent="-285750" lvl="0" marL="28575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99107"/>
              <a:buFont typeface="Arial"/>
              <a:buChar char="•"/>
            </a:pPr>
            <a:r>
              <a:rPr b="0" i="0" lang="nl-NL" sz="2775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Herwaardering bos</a:t>
            </a:r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4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3325" y="228600"/>
            <a:ext cx="3195992" cy="2721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/>
        </p:nvSpPr>
        <p:spPr>
          <a:xfrm>
            <a:off x="1406105" y="2009955"/>
            <a:ext cx="799668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nl-N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Solaris overview</a:t>
            </a:r>
          </a:p>
        </p:txBody>
      </p:sp>
      <p:sp>
        <p:nvSpPr>
          <p:cNvPr id="123" name="Shape 123" title="PTT4_Solaris.mov"/>
          <p:cNvSpPr/>
          <p:nvPr/>
        </p:nvSpPr>
        <p:spPr>
          <a:xfrm>
            <a:off x="-172875" y="-692620"/>
            <a:ext cx="12364875" cy="8243249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6363" y="-454489"/>
            <a:ext cx="12424724" cy="77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24298" y="833325"/>
            <a:ext cx="6327484" cy="526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5">
            <a:alphaModFix/>
          </a:blip>
          <a:srcRect b="9721" l="752" r="2030" t="2022"/>
          <a:stretch/>
        </p:blipFill>
        <p:spPr>
          <a:xfrm>
            <a:off x="167054" y="202221"/>
            <a:ext cx="5389684" cy="6523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t/>
            </a:r>
            <a:endParaRPr b="0" i="0" sz="3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6363" y="-454489"/>
            <a:ext cx="12424724" cy="776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2024" l="5462" r="3615" t="-656"/>
          <a:stretch/>
        </p:blipFill>
        <p:spPr>
          <a:xfrm>
            <a:off x="209436" y="828136"/>
            <a:ext cx="6170928" cy="502057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>
            <p:ph idx="1" type="body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5">
            <a:alphaModFix/>
          </a:blip>
          <a:srcRect b="0" l="6045" r="0" t="16274"/>
          <a:stretch/>
        </p:blipFill>
        <p:spPr>
          <a:xfrm>
            <a:off x="6633713" y="3525600"/>
            <a:ext cx="5270739" cy="313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6">
            <a:alphaModFix/>
          </a:blip>
          <a:srcRect b="15816" l="3179" r="2995" t="-8998"/>
          <a:stretch/>
        </p:blipFill>
        <p:spPr>
          <a:xfrm>
            <a:off x="6633713" y="-112143"/>
            <a:ext cx="5270739" cy="3484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